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86714-FC81-44B1-B3F7-2C6CFC5027EF}" v="283" dt="2023-09-16T23:26:43.226"/>
    <p1510:client id="{98ABFD7F-4B30-5A14-12A0-DD9CF60E2949}" v="9" dt="2023-09-17T09:51:56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8FDBF-3C63-4841-A7E6-572B32A8C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76E43BA4-0E6E-455B-ACC8-407D3507B7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 transcription</a:t>
          </a:r>
        </a:p>
      </dgm:t>
    </dgm:pt>
    <dgm:pt modelId="{AF5CD3F9-40C3-4B98-8A5F-C88E8B4193CC}" type="parTrans" cxnId="{7DA21E6F-AB54-4591-894B-FE0E0A4D67F6}">
      <dgm:prSet/>
      <dgm:spPr/>
      <dgm:t>
        <a:bodyPr/>
        <a:lstStyle/>
        <a:p>
          <a:endParaRPr lang="en-US"/>
        </a:p>
      </dgm:t>
    </dgm:pt>
    <dgm:pt modelId="{C19FC355-BFF5-4112-A04A-6A9A1288FDFC}" type="sibTrans" cxnId="{7DA21E6F-AB54-4591-894B-FE0E0A4D67F6}">
      <dgm:prSet/>
      <dgm:spPr/>
      <dgm:t>
        <a:bodyPr/>
        <a:lstStyle/>
        <a:p>
          <a:endParaRPr lang="en-US"/>
        </a:p>
      </dgm:t>
    </dgm:pt>
    <dgm:pt modelId="{00EDA27A-5CD1-48CD-8839-92FBB06BB2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Multi-speaker recognition</a:t>
          </a:r>
        </a:p>
      </dgm:t>
    </dgm:pt>
    <dgm:pt modelId="{3811445F-C675-4754-A76D-AF24813227ED}" type="parTrans" cxnId="{4A249FE2-0326-41AE-8DF7-9A0764D8F6D6}">
      <dgm:prSet/>
      <dgm:spPr/>
      <dgm:t>
        <a:bodyPr/>
        <a:lstStyle/>
        <a:p>
          <a:endParaRPr lang="en-US"/>
        </a:p>
      </dgm:t>
    </dgm:pt>
    <dgm:pt modelId="{CAF08DE3-2E28-400E-80F8-6204C07548B4}" type="sibTrans" cxnId="{4A249FE2-0326-41AE-8DF7-9A0764D8F6D6}">
      <dgm:prSet/>
      <dgm:spPr/>
      <dgm:t>
        <a:bodyPr/>
        <a:lstStyle/>
        <a:p>
          <a:endParaRPr lang="en-US"/>
        </a:p>
      </dgm:t>
    </dgm:pt>
    <dgm:pt modelId="{1FFF2B1E-8471-41ED-86BD-CF25042B14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Paced summarization</a:t>
          </a:r>
        </a:p>
      </dgm:t>
    </dgm:pt>
    <dgm:pt modelId="{04ACDB2F-DED9-4B5A-B356-AEB9091301E3}" type="parTrans" cxnId="{DCBEEDA1-23A9-4B8F-91C6-A9CB6E10DB74}">
      <dgm:prSet/>
      <dgm:spPr/>
      <dgm:t>
        <a:bodyPr/>
        <a:lstStyle/>
        <a:p>
          <a:endParaRPr lang="en-US"/>
        </a:p>
      </dgm:t>
    </dgm:pt>
    <dgm:pt modelId="{8CEB17E0-7C33-46E3-938D-501D975E4D86}" type="sibTrans" cxnId="{DCBEEDA1-23A9-4B8F-91C6-A9CB6E10DB74}">
      <dgm:prSet/>
      <dgm:spPr/>
      <dgm:t>
        <a:bodyPr/>
        <a:lstStyle/>
        <a:p>
          <a:endParaRPr lang="en-US"/>
        </a:p>
      </dgm:t>
    </dgm:pt>
    <dgm:pt modelId="{5FBB151C-F8B2-41CC-ADAD-2E4DF4D31C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Ping feature</a:t>
          </a:r>
        </a:p>
      </dgm:t>
    </dgm:pt>
    <dgm:pt modelId="{FC436E76-AE4C-44D7-B7F1-0FEE193F216B}" type="parTrans" cxnId="{E8D8AF32-9C9D-4B90-B388-4F7FB0641C93}">
      <dgm:prSet/>
      <dgm:spPr/>
      <dgm:t>
        <a:bodyPr/>
        <a:lstStyle/>
        <a:p>
          <a:endParaRPr lang="en-US"/>
        </a:p>
      </dgm:t>
    </dgm:pt>
    <dgm:pt modelId="{E8BC98E8-C00F-4FFF-8534-7ED92970DF96}" type="sibTrans" cxnId="{E8D8AF32-9C9D-4B90-B388-4F7FB0641C93}">
      <dgm:prSet/>
      <dgm:spPr/>
      <dgm:t>
        <a:bodyPr/>
        <a:lstStyle/>
        <a:p>
          <a:endParaRPr lang="en-US"/>
        </a:p>
      </dgm:t>
    </dgm:pt>
    <dgm:pt modelId="{3D31B19E-7BED-4B20-953E-5A169F9EBC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Dynamic font</a:t>
          </a:r>
        </a:p>
      </dgm:t>
    </dgm:pt>
    <dgm:pt modelId="{BDCFF7FF-F236-4AF3-8F88-B8F25599898D}" type="parTrans" cxnId="{C2E72310-CC4F-4001-830F-AF62A8FA2272}">
      <dgm:prSet/>
      <dgm:spPr/>
      <dgm:t>
        <a:bodyPr/>
        <a:lstStyle/>
        <a:p>
          <a:endParaRPr lang="en-US"/>
        </a:p>
      </dgm:t>
    </dgm:pt>
    <dgm:pt modelId="{78E7EB48-5257-4754-A754-025FBA8C3BA3}" type="sibTrans" cxnId="{C2E72310-CC4F-4001-830F-AF62A8FA2272}">
      <dgm:prSet/>
      <dgm:spPr/>
      <dgm:t>
        <a:bodyPr/>
        <a:lstStyle/>
        <a:p>
          <a:endParaRPr lang="en-US"/>
        </a:p>
      </dgm:t>
    </dgm:pt>
    <dgm:pt modelId="{A7739100-09F9-4EAF-9509-0AD9428A8693}" type="pres">
      <dgm:prSet presAssocID="{6098FDBF-3C63-4841-A7E6-572B32A8C432}" presName="root" presStyleCnt="0">
        <dgm:presLayoutVars>
          <dgm:dir/>
          <dgm:resizeHandles val="exact"/>
        </dgm:presLayoutVars>
      </dgm:prSet>
      <dgm:spPr/>
    </dgm:pt>
    <dgm:pt modelId="{F2230639-31AD-427F-AF0E-C23FCA1D4524}" type="pres">
      <dgm:prSet presAssocID="{76E43BA4-0E6E-455B-ACC8-407D3507B764}" presName="compNode" presStyleCnt="0"/>
      <dgm:spPr/>
    </dgm:pt>
    <dgm:pt modelId="{922F5CC4-8294-4D75-9100-16903CCFAD68}" type="pres">
      <dgm:prSet presAssocID="{76E43BA4-0E6E-455B-ACC8-407D3507B764}" presName="iconBgRect" presStyleLbl="bgShp" presStyleIdx="0" presStyleCnt="5"/>
      <dgm:spPr/>
    </dgm:pt>
    <dgm:pt modelId="{A132A46C-FD64-42B2-89AD-70FECF980BF4}" type="pres">
      <dgm:prSet presAssocID="{76E43BA4-0E6E-455B-ACC8-407D3507B7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 with solid fill"/>
        </a:ext>
      </dgm:extLst>
    </dgm:pt>
    <dgm:pt modelId="{F1005803-2F62-4511-937F-FD29111BF5FA}" type="pres">
      <dgm:prSet presAssocID="{76E43BA4-0E6E-455B-ACC8-407D3507B764}" presName="spaceRect" presStyleCnt="0"/>
      <dgm:spPr/>
    </dgm:pt>
    <dgm:pt modelId="{9EDFBBE7-6AF6-4A9C-AAF0-303D299811F3}" type="pres">
      <dgm:prSet presAssocID="{76E43BA4-0E6E-455B-ACC8-407D3507B764}" presName="textRect" presStyleLbl="revTx" presStyleIdx="0" presStyleCnt="5">
        <dgm:presLayoutVars>
          <dgm:chMax val="1"/>
          <dgm:chPref val="1"/>
        </dgm:presLayoutVars>
      </dgm:prSet>
      <dgm:spPr/>
    </dgm:pt>
    <dgm:pt modelId="{B5E298C4-15C5-4B46-9F14-71D2CBD35AA8}" type="pres">
      <dgm:prSet presAssocID="{C19FC355-BFF5-4112-A04A-6A9A1288FDFC}" presName="sibTrans" presStyleCnt="0"/>
      <dgm:spPr/>
    </dgm:pt>
    <dgm:pt modelId="{BA85D597-5990-4DBE-8868-47C2B6A2D3F5}" type="pres">
      <dgm:prSet presAssocID="{00EDA27A-5CD1-48CD-8839-92FBB06BB216}" presName="compNode" presStyleCnt="0"/>
      <dgm:spPr/>
    </dgm:pt>
    <dgm:pt modelId="{19DC2B2F-75B1-44F8-BA6F-412EBDF1DA8A}" type="pres">
      <dgm:prSet presAssocID="{00EDA27A-5CD1-48CD-8839-92FBB06BB216}" presName="iconBgRect" presStyleLbl="bgShp" presStyleIdx="1" presStyleCnt="5"/>
      <dgm:spPr/>
    </dgm:pt>
    <dgm:pt modelId="{831C770F-5816-4836-B0A3-B1D6230ED44A}" type="pres">
      <dgm:prSet presAssocID="{00EDA27A-5CD1-48CD-8839-92FBB06BB2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phone"/>
        </a:ext>
      </dgm:extLst>
    </dgm:pt>
    <dgm:pt modelId="{5089C66B-0729-4AE9-964A-3185288FE5C2}" type="pres">
      <dgm:prSet presAssocID="{00EDA27A-5CD1-48CD-8839-92FBB06BB216}" presName="spaceRect" presStyleCnt="0"/>
      <dgm:spPr/>
    </dgm:pt>
    <dgm:pt modelId="{BC0E390F-BA8E-454C-B8D5-4F05AE67A200}" type="pres">
      <dgm:prSet presAssocID="{00EDA27A-5CD1-48CD-8839-92FBB06BB216}" presName="textRect" presStyleLbl="revTx" presStyleIdx="1" presStyleCnt="5">
        <dgm:presLayoutVars>
          <dgm:chMax val="1"/>
          <dgm:chPref val="1"/>
        </dgm:presLayoutVars>
      </dgm:prSet>
      <dgm:spPr/>
    </dgm:pt>
    <dgm:pt modelId="{9F61E852-DB12-426D-B448-613A286549CD}" type="pres">
      <dgm:prSet presAssocID="{CAF08DE3-2E28-400E-80F8-6204C07548B4}" presName="sibTrans" presStyleCnt="0"/>
      <dgm:spPr/>
    </dgm:pt>
    <dgm:pt modelId="{0204C7D6-A626-47F2-8473-00204CB8CFB8}" type="pres">
      <dgm:prSet presAssocID="{1FFF2B1E-8471-41ED-86BD-CF25042B1481}" presName="compNode" presStyleCnt="0"/>
      <dgm:spPr/>
    </dgm:pt>
    <dgm:pt modelId="{46821CCF-B79D-490A-A34A-E7299987E09D}" type="pres">
      <dgm:prSet presAssocID="{1FFF2B1E-8471-41ED-86BD-CF25042B1481}" presName="iconBgRect" presStyleLbl="bgShp" presStyleIdx="2" presStyleCnt="5"/>
      <dgm:spPr/>
    </dgm:pt>
    <dgm:pt modelId="{7AFAC34F-B2EA-4AAF-9D21-BCFADDB46F31}" type="pres">
      <dgm:prSet presAssocID="{1FFF2B1E-8471-41ED-86BD-CF25042B148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72032B0-7B46-4A78-9C79-15CFBBBB19E5}" type="pres">
      <dgm:prSet presAssocID="{1FFF2B1E-8471-41ED-86BD-CF25042B1481}" presName="spaceRect" presStyleCnt="0"/>
      <dgm:spPr/>
    </dgm:pt>
    <dgm:pt modelId="{EDAE83D9-9AD2-4701-B931-DEFF87862B35}" type="pres">
      <dgm:prSet presAssocID="{1FFF2B1E-8471-41ED-86BD-CF25042B1481}" presName="textRect" presStyleLbl="revTx" presStyleIdx="2" presStyleCnt="5">
        <dgm:presLayoutVars>
          <dgm:chMax val="1"/>
          <dgm:chPref val="1"/>
        </dgm:presLayoutVars>
      </dgm:prSet>
      <dgm:spPr/>
    </dgm:pt>
    <dgm:pt modelId="{5F8732DD-EEF2-4EFA-A6AD-8DB372B28085}" type="pres">
      <dgm:prSet presAssocID="{8CEB17E0-7C33-46E3-938D-501D975E4D86}" presName="sibTrans" presStyleCnt="0"/>
      <dgm:spPr/>
    </dgm:pt>
    <dgm:pt modelId="{6C7FBCDB-7347-4D4E-A20F-2C7714B14098}" type="pres">
      <dgm:prSet presAssocID="{5FBB151C-F8B2-41CC-ADAD-2E4DF4D31CE1}" presName="compNode" presStyleCnt="0"/>
      <dgm:spPr/>
    </dgm:pt>
    <dgm:pt modelId="{33B89EDA-3FC4-4DCA-AEBC-B20115571EF5}" type="pres">
      <dgm:prSet presAssocID="{5FBB151C-F8B2-41CC-ADAD-2E4DF4D31CE1}" presName="iconBgRect" presStyleLbl="bgShp" presStyleIdx="3" presStyleCnt="5"/>
      <dgm:spPr/>
    </dgm:pt>
    <dgm:pt modelId="{D3D9BB32-3A0C-4E51-A3DC-80F14223CA34}" type="pres">
      <dgm:prSet presAssocID="{5FBB151C-F8B2-41CC-ADAD-2E4DF4D31C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 with solid fill"/>
        </a:ext>
      </dgm:extLst>
    </dgm:pt>
    <dgm:pt modelId="{89C08C18-286F-43F2-86F4-81F963B6AAEA}" type="pres">
      <dgm:prSet presAssocID="{5FBB151C-F8B2-41CC-ADAD-2E4DF4D31CE1}" presName="spaceRect" presStyleCnt="0"/>
      <dgm:spPr/>
    </dgm:pt>
    <dgm:pt modelId="{80247902-022B-43E9-A6DD-6A625E74DD94}" type="pres">
      <dgm:prSet presAssocID="{5FBB151C-F8B2-41CC-ADAD-2E4DF4D31CE1}" presName="textRect" presStyleLbl="revTx" presStyleIdx="3" presStyleCnt="5">
        <dgm:presLayoutVars>
          <dgm:chMax val="1"/>
          <dgm:chPref val="1"/>
        </dgm:presLayoutVars>
      </dgm:prSet>
      <dgm:spPr/>
    </dgm:pt>
    <dgm:pt modelId="{6C541CB7-AE7F-46AC-B974-809CF9564442}" type="pres">
      <dgm:prSet presAssocID="{E8BC98E8-C00F-4FFF-8534-7ED92970DF96}" presName="sibTrans" presStyleCnt="0"/>
      <dgm:spPr/>
    </dgm:pt>
    <dgm:pt modelId="{B4FCB895-724D-4680-9511-5D86D356EBCC}" type="pres">
      <dgm:prSet presAssocID="{3D31B19E-7BED-4B20-953E-5A169F9EBC35}" presName="compNode" presStyleCnt="0"/>
      <dgm:spPr/>
    </dgm:pt>
    <dgm:pt modelId="{71474D60-2955-4DBB-B22B-A49386D8CD42}" type="pres">
      <dgm:prSet presAssocID="{3D31B19E-7BED-4B20-953E-5A169F9EBC35}" presName="iconBgRect" presStyleLbl="bgShp" presStyleIdx="4" presStyleCnt="5"/>
      <dgm:spPr/>
    </dgm:pt>
    <dgm:pt modelId="{998E8D4F-573A-4E22-8A15-C55804AD1DF4}" type="pres">
      <dgm:prSet presAssocID="{3D31B19E-7BED-4B20-953E-5A169F9EBC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xt with solid fill"/>
        </a:ext>
      </dgm:extLst>
    </dgm:pt>
    <dgm:pt modelId="{D21F5F90-189F-4DD0-89C9-78EF51C58226}" type="pres">
      <dgm:prSet presAssocID="{3D31B19E-7BED-4B20-953E-5A169F9EBC35}" presName="spaceRect" presStyleCnt="0"/>
      <dgm:spPr/>
    </dgm:pt>
    <dgm:pt modelId="{5D6B8CD1-BF97-441E-BDD6-353F249C3F61}" type="pres">
      <dgm:prSet presAssocID="{3D31B19E-7BED-4B20-953E-5A169F9EBC3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2E72310-CC4F-4001-830F-AF62A8FA2272}" srcId="{6098FDBF-3C63-4841-A7E6-572B32A8C432}" destId="{3D31B19E-7BED-4B20-953E-5A169F9EBC35}" srcOrd="4" destOrd="0" parTransId="{BDCFF7FF-F236-4AF3-8F88-B8F25599898D}" sibTransId="{78E7EB48-5257-4754-A754-025FBA8C3BA3}"/>
    <dgm:cxn modelId="{E8D8AF32-9C9D-4B90-B388-4F7FB0641C93}" srcId="{6098FDBF-3C63-4841-A7E6-572B32A8C432}" destId="{5FBB151C-F8B2-41CC-ADAD-2E4DF4D31CE1}" srcOrd="3" destOrd="0" parTransId="{FC436E76-AE4C-44D7-B7F1-0FEE193F216B}" sibTransId="{E8BC98E8-C00F-4FFF-8534-7ED92970DF96}"/>
    <dgm:cxn modelId="{CB72D734-84B8-442A-A82C-9F6D3CB90DBB}" type="presOf" srcId="{5FBB151C-F8B2-41CC-ADAD-2E4DF4D31CE1}" destId="{80247902-022B-43E9-A6DD-6A625E74DD94}" srcOrd="0" destOrd="0" presId="urn:microsoft.com/office/officeart/2018/5/layout/IconCircleLabelList"/>
    <dgm:cxn modelId="{BBD37C4C-DD63-4FFA-BC60-3D5477AEFCAF}" type="presOf" srcId="{00EDA27A-5CD1-48CD-8839-92FBB06BB216}" destId="{BC0E390F-BA8E-454C-B8D5-4F05AE67A200}" srcOrd="0" destOrd="0" presId="urn:microsoft.com/office/officeart/2018/5/layout/IconCircleLabelList"/>
    <dgm:cxn modelId="{7DA21E6F-AB54-4591-894B-FE0E0A4D67F6}" srcId="{6098FDBF-3C63-4841-A7E6-572B32A8C432}" destId="{76E43BA4-0E6E-455B-ACC8-407D3507B764}" srcOrd="0" destOrd="0" parTransId="{AF5CD3F9-40C3-4B98-8A5F-C88E8B4193CC}" sibTransId="{C19FC355-BFF5-4112-A04A-6A9A1288FDFC}"/>
    <dgm:cxn modelId="{49A3BD91-99F4-4609-9152-6C953DB1C27E}" type="presOf" srcId="{76E43BA4-0E6E-455B-ACC8-407D3507B764}" destId="{9EDFBBE7-6AF6-4A9C-AAF0-303D299811F3}" srcOrd="0" destOrd="0" presId="urn:microsoft.com/office/officeart/2018/5/layout/IconCircleLabelList"/>
    <dgm:cxn modelId="{DCBEEDA1-23A9-4B8F-91C6-A9CB6E10DB74}" srcId="{6098FDBF-3C63-4841-A7E6-572B32A8C432}" destId="{1FFF2B1E-8471-41ED-86BD-CF25042B1481}" srcOrd="2" destOrd="0" parTransId="{04ACDB2F-DED9-4B5A-B356-AEB9091301E3}" sibTransId="{8CEB17E0-7C33-46E3-938D-501D975E4D86}"/>
    <dgm:cxn modelId="{8631CCC0-2814-4A83-BC29-321FBAB525CB}" type="presOf" srcId="{1FFF2B1E-8471-41ED-86BD-CF25042B1481}" destId="{EDAE83D9-9AD2-4701-B931-DEFF87862B35}" srcOrd="0" destOrd="0" presId="urn:microsoft.com/office/officeart/2018/5/layout/IconCircleLabelList"/>
    <dgm:cxn modelId="{4A249FE2-0326-41AE-8DF7-9A0764D8F6D6}" srcId="{6098FDBF-3C63-4841-A7E6-572B32A8C432}" destId="{00EDA27A-5CD1-48CD-8839-92FBB06BB216}" srcOrd="1" destOrd="0" parTransId="{3811445F-C675-4754-A76D-AF24813227ED}" sibTransId="{CAF08DE3-2E28-400E-80F8-6204C07548B4}"/>
    <dgm:cxn modelId="{49DBA4EA-F3E9-48AF-9210-584737AF3733}" type="presOf" srcId="{6098FDBF-3C63-4841-A7E6-572B32A8C432}" destId="{A7739100-09F9-4EAF-9509-0AD9428A8693}" srcOrd="0" destOrd="0" presId="urn:microsoft.com/office/officeart/2018/5/layout/IconCircleLabelList"/>
    <dgm:cxn modelId="{C79FD9F2-7A93-4044-88E3-974681949EEA}" type="presOf" srcId="{3D31B19E-7BED-4B20-953E-5A169F9EBC35}" destId="{5D6B8CD1-BF97-441E-BDD6-353F249C3F61}" srcOrd="0" destOrd="0" presId="urn:microsoft.com/office/officeart/2018/5/layout/IconCircleLabelList"/>
    <dgm:cxn modelId="{94FB8E44-8FC1-498F-BE77-13A2A60E2529}" type="presParOf" srcId="{A7739100-09F9-4EAF-9509-0AD9428A8693}" destId="{F2230639-31AD-427F-AF0E-C23FCA1D4524}" srcOrd="0" destOrd="0" presId="urn:microsoft.com/office/officeart/2018/5/layout/IconCircleLabelList"/>
    <dgm:cxn modelId="{B2AF2A1B-9474-42F6-8FD5-D91FD2772EEC}" type="presParOf" srcId="{F2230639-31AD-427F-AF0E-C23FCA1D4524}" destId="{922F5CC4-8294-4D75-9100-16903CCFAD68}" srcOrd="0" destOrd="0" presId="urn:microsoft.com/office/officeart/2018/5/layout/IconCircleLabelList"/>
    <dgm:cxn modelId="{F93896BD-6F6F-49A0-8E77-443843DC369A}" type="presParOf" srcId="{F2230639-31AD-427F-AF0E-C23FCA1D4524}" destId="{A132A46C-FD64-42B2-89AD-70FECF980BF4}" srcOrd="1" destOrd="0" presId="urn:microsoft.com/office/officeart/2018/5/layout/IconCircleLabelList"/>
    <dgm:cxn modelId="{67F442BB-589C-4E1F-8FF1-1DBC5D2F1CA5}" type="presParOf" srcId="{F2230639-31AD-427F-AF0E-C23FCA1D4524}" destId="{F1005803-2F62-4511-937F-FD29111BF5FA}" srcOrd="2" destOrd="0" presId="urn:microsoft.com/office/officeart/2018/5/layout/IconCircleLabelList"/>
    <dgm:cxn modelId="{EA9B962E-0986-477A-A9A4-F8985F4A7428}" type="presParOf" srcId="{F2230639-31AD-427F-AF0E-C23FCA1D4524}" destId="{9EDFBBE7-6AF6-4A9C-AAF0-303D299811F3}" srcOrd="3" destOrd="0" presId="urn:microsoft.com/office/officeart/2018/5/layout/IconCircleLabelList"/>
    <dgm:cxn modelId="{20417CCB-DA24-4341-BA52-43F8E9E255AE}" type="presParOf" srcId="{A7739100-09F9-4EAF-9509-0AD9428A8693}" destId="{B5E298C4-15C5-4B46-9F14-71D2CBD35AA8}" srcOrd="1" destOrd="0" presId="urn:microsoft.com/office/officeart/2018/5/layout/IconCircleLabelList"/>
    <dgm:cxn modelId="{8A0ED929-7819-4C64-BC75-166375458D4E}" type="presParOf" srcId="{A7739100-09F9-4EAF-9509-0AD9428A8693}" destId="{BA85D597-5990-4DBE-8868-47C2B6A2D3F5}" srcOrd="2" destOrd="0" presId="urn:microsoft.com/office/officeart/2018/5/layout/IconCircleLabelList"/>
    <dgm:cxn modelId="{49DE4A97-C077-41B7-9756-4FD277817E01}" type="presParOf" srcId="{BA85D597-5990-4DBE-8868-47C2B6A2D3F5}" destId="{19DC2B2F-75B1-44F8-BA6F-412EBDF1DA8A}" srcOrd="0" destOrd="0" presId="urn:microsoft.com/office/officeart/2018/5/layout/IconCircleLabelList"/>
    <dgm:cxn modelId="{CBF404AF-E871-4609-9672-23AD73C2FF67}" type="presParOf" srcId="{BA85D597-5990-4DBE-8868-47C2B6A2D3F5}" destId="{831C770F-5816-4836-B0A3-B1D6230ED44A}" srcOrd="1" destOrd="0" presId="urn:microsoft.com/office/officeart/2018/5/layout/IconCircleLabelList"/>
    <dgm:cxn modelId="{74B595BE-4B9F-4F45-90CC-B6E5878955C5}" type="presParOf" srcId="{BA85D597-5990-4DBE-8868-47C2B6A2D3F5}" destId="{5089C66B-0729-4AE9-964A-3185288FE5C2}" srcOrd="2" destOrd="0" presId="urn:microsoft.com/office/officeart/2018/5/layout/IconCircleLabelList"/>
    <dgm:cxn modelId="{4CB5A1A6-257F-4230-BE95-74151C9621B3}" type="presParOf" srcId="{BA85D597-5990-4DBE-8868-47C2B6A2D3F5}" destId="{BC0E390F-BA8E-454C-B8D5-4F05AE67A200}" srcOrd="3" destOrd="0" presId="urn:microsoft.com/office/officeart/2018/5/layout/IconCircleLabelList"/>
    <dgm:cxn modelId="{79C833FA-4077-41AA-9126-6B15358B4941}" type="presParOf" srcId="{A7739100-09F9-4EAF-9509-0AD9428A8693}" destId="{9F61E852-DB12-426D-B448-613A286549CD}" srcOrd="3" destOrd="0" presId="urn:microsoft.com/office/officeart/2018/5/layout/IconCircleLabelList"/>
    <dgm:cxn modelId="{B2B462CF-C8CE-4E3E-BAA0-5D923C42063D}" type="presParOf" srcId="{A7739100-09F9-4EAF-9509-0AD9428A8693}" destId="{0204C7D6-A626-47F2-8473-00204CB8CFB8}" srcOrd="4" destOrd="0" presId="urn:microsoft.com/office/officeart/2018/5/layout/IconCircleLabelList"/>
    <dgm:cxn modelId="{3CDD8051-873E-4612-9006-F44D4AD7BE99}" type="presParOf" srcId="{0204C7D6-A626-47F2-8473-00204CB8CFB8}" destId="{46821CCF-B79D-490A-A34A-E7299987E09D}" srcOrd="0" destOrd="0" presId="urn:microsoft.com/office/officeart/2018/5/layout/IconCircleLabelList"/>
    <dgm:cxn modelId="{C4B02F97-D1DF-441B-927C-7FFBAC27219B}" type="presParOf" srcId="{0204C7D6-A626-47F2-8473-00204CB8CFB8}" destId="{7AFAC34F-B2EA-4AAF-9D21-BCFADDB46F31}" srcOrd="1" destOrd="0" presId="urn:microsoft.com/office/officeart/2018/5/layout/IconCircleLabelList"/>
    <dgm:cxn modelId="{731104B4-6327-4F36-ADA3-128824626931}" type="presParOf" srcId="{0204C7D6-A626-47F2-8473-00204CB8CFB8}" destId="{072032B0-7B46-4A78-9C79-15CFBBBB19E5}" srcOrd="2" destOrd="0" presId="urn:microsoft.com/office/officeart/2018/5/layout/IconCircleLabelList"/>
    <dgm:cxn modelId="{F786588D-6486-42CB-BB75-FF491194F72A}" type="presParOf" srcId="{0204C7D6-A626-47F2-8473-00204CB8CFB8}" destId="{EDAE83D9-9AD2-4701-B931-DEFF87862B35}" srcOrd="3" destOrd="0" presId="urn:microsoft.com/office/officeart/2018/5/layout/IconCircleLabelList"/>
    <dgm:cxn modelId="{3BBA2118-29CD-4CA7-B62A-B49A16C7183E}" type="presParOf" srcId="{A7739100-09F9-4EAF-9509-0AD9428A8693}" destId="{5F8732DD-EEF2-4EFA-A6AD-8DB372B28085}" srcOrd="5" destOrd="0" presId="urn:microsoft.com/office/officeart/2018/5/layout/IconCircleLabelList"/>
    <dgm:cxn modelId="{E8DAC266-5B07-4E1B-8715-2C5FCE53B182}" type="presParOf" srcId="{A7739100-09F9-4EAF-9509-0AD9428A8693}" destId="{6C7FBCDB-7347-4D4E-A20F-2C7714B14098}" srcOrd="6" destOrd="0" presId="urn:microsoft.com/office/officeart/2018/5/layout/IconCircleLabelList"/>
    <dgm:cxn modelId="{F93C6488-211B-423B-8900-3BE43949342B}" type="presParOf" srcId="{6C7FBCDB-7347-4D4E-A20F-2C7714B14098}" destId="{33B89EDA-3FC4-4DCA-AEBC-B20115571EF5}" srcOrd="0" destOrd="0" presId="urn:microsoft.com/office/officeart/2018/5/layout/IconCircleLabelList"/>
    <dgm:cxn modelId="{C8673017-6DC4-44C2-B8DF-5F7D62C2D4E3}" type="presParOf" srcId="{6C7FBCDB-7347-4D4E-A20F-2C7714B14098}" destId="{D3D9BB32-3A0C-4E51-A3DC-80F14223CA34}" srcOrd="1" destOrd="0" presId="urn:microsoft.com/office/officeart/2018/5/layout/IconCircleLabelList"/>
    <dgm:cxn modelId="{C5662B81-A651-4524-B8BF-48994740C116}" type="presParOf" srcId="{6C7FBCDB-7347-4D4E-A20F-2C7714B14098}" destId="{89C08C18-286F-43F2-86F4-81F963B6AAEA}" srcOrd="2" destOrd="0" presId="urn:microsoft.com/office/officeart/2018/5/layout/IconCircleLabelList"/>
    <dgm:cxn modelId="{D1D00712-375A-4106-9789-8BC9D12462BC}" type="presParOf" srcId="{6C7FBCDB-7347-4D4E-A20F-2C7714B14098}" destId="{80247902-022B-43E9-A6DD-6A625E74DD94}" srcOrd="3" destOrd="0" presId="urn:microsoft.com/office/officeart/2018/5/layout/IconCircleLabelList"/>
    <dgm:cxn modelId="{A0EA298B-0ECE-41E0-B6FE-6AA8F2361E34}" type="presParOf" srcId="{A7739100-09F9-4EAF-9509-0AD9428A8693}" destId="{6C541CB7-AE7F-46AC-B974-809CF9564442}" srcOrd="7" destOrd="0" presId="urn:microsoft.com/office/officeart/2018/5/layout/IconCircleLabelList"/>
    <dgm:cxn modelId="{E59F759F-B1AF-4414-87A1-DBDDA793CB97}" type="presParOf" srcId="{A7739100-09F9-4EAF-9509-0AD9428A8693}" destId="{B4FCB895-724D-4680-9511-5D86D356EBCC}" srcOrd="8" destOrd="0" presId="urn:microsoft.com/office/officeart/2018/5/layout/IconCircleLabelList"/>
    <dgm:cxn modelId="{AF7DF8B3-FB71-4833-9CCE-A4C0AAA97045}" type="presParOf" srcId="{B4FCB895-724D-4680-9511-5D86D356EBCC}" destId="{71474D60-2955-4DBB-B22B-A49386D8CD42}" srcOrd="0" destOrd="0" presId="urn:microsoft.com/office/officeart/2018/5/layout/IconCircleLabelList"/>
    <dgm:cxn modelId="{F105085D-94DF-4EE9-866F-8917E8B64703}" type="presParOf" srcId="{B4FCB895-724D-4680-9511-5D86D356EBCC}" destId="{998E8D4F-573A-4E22-8A15-C55804AD1DF4}" srcOrd="1" destOrd="0" presId="urn:microsoft.com/office/officeart/2018/5/layout/IconCircleLabelList"/>
    <dgm:cxn modelId="{A37499AB-3A84-4756-B1B4-2FE81CC11724}" type="presParOf" srcId="{B4FCB895-724D-4680-9511-5D86D356EBCC}" destId="{D21F5F90-189F-4DD0-89C9-78EF51C58226}" srcOrd="2" destOrd="0" presId="urn:microsoft.com/office/officeart/2018/5/layout/IconCircleLabelList"/>
    <dgm:cxn modelId="{05AD23ED-C2BE-4BF5-BBB1-8EF8BB3F00A5}" type="presParOf" srcId="{B4FCB895-724D-4680-9511-5D86D356EBCC}" destId="{5D6B8CD1-BF97-441E-BDD6-353F249C3F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F5CC4-8294-4D75-9100-16903CCFAD68}">
      <dsp:nvSpPr>
        <dsp:cNvPr id="0" name=""/>
        <dsp:cNvSpPr/>
      </dsp:nvSpPr>
      <dsp:spPr>
        <a:xfrm>
          <a:off x="478800" y="109627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2A46C-FD64-42B2-89AD-70FECF980BF4}">
      <dsp:nvSpPr>
        <dsp:cNvPr id="0" name=""/>
        <dsp:cNvSpPr/>
      </dsp:nvSpPr>
      <dsp:spPr>
        <a:xfrm>
          <a:off x="71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FBBE7-6AF6-4A9C-AAF0-303D299811F3}">
      <dsp:nvSpPr>
        <dsp:cNvPr id="0" name=""/>
        <dsp:cNvSpPr/>
      </dsp:nvSpPr>
      <dsp:spPr>
        <a:xfrm>
          <a:off x="12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Live transcription</a:t>
          </a:r>
        </a:p>
      </dsp:txBody>
      <dsp:txXfrm>
        <a:off x="127800" y="2536272"/>
        <a:ext cx="1800000" cy="720000"/>
      </dsp:txXfrm>
    </dsp:sp>
    <dsp:sp modelId="{19DC2B2F-75B1-44F8-BA6F-412EBDF1DA8A}">
      <dsp:nvSpPr>
        <dsp:cNvPr id="0" name=""/>
        <dsp:cNvSpPr/>
      </dsp:nvSpPr>
      <dsp:spPr>
        <a:xfrm>
          <a:off x="2593800" y="1096271"/>
          <a:ext cx="1098000" cy="1098000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C770F-5816-4836-B0A3-B1D6230ED44A}">
      <dsp:nvSpPr>
        <dsp:cNvPr id="0" name=""/>
        <dsp:cNvSpPr/>
      </dsp:nvSpPr>
      <dsp:spPr>
        <a:xfrm>
          <a:off x="2827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E390F-BA8E-454C-B8D5-4F05AE67A200}">
      <dsp:nvSpPr>
        <dsp:cNvPr id="0" name=""/>
        <dsp:cNvSpPr/>
      </dsp:nvSpPr>
      <dsp:spPr>
        <a:xfrm>
          <a:off x="2242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Multi-speaker recognition</a:t>
          </a:r>
        </a:p>
      </dsp:txBody>
      <dsp:txXfrm>
        <a:off x="2242800" y="2536272"/>
        <a:ext cx="1800000" cy="720000"/>
      </dsp:txXfrm>
    </dsp:sp>
    <dsp:sp modelId="{46821CCF-B79D-490A-A34A-E7299987E09D}">
      <dsp:nvSpPr>
        <dsp:cNvPr id="0" name=""/>
        <dsp:cNvSpPr/>
      </dsp:nvSpPr>
      <dsp:spPr>
        <a:xfrm>
          <a:off x="4708800" y="1096271"/>
          <a:ext cx="1098000" cy="1098000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AC34F-B2EA-4AAF-9D21-BCFADDB46F31}">
      <dsp:nvSpPr>
        <dsp:cNvPr id="0" name=""/>
        <dsp:cNvSpPr/>
      </dsp:nvSpPr>
      <dsp:spPr>
        <a:xfrm>
          <a:off x="494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E83D9-9AD2-4701-B931-DEFF87862B35}">
      <dsp:nvSpPr>
        <dsp:cNvPr id="0" name=""/>
        <dsp:cNvSpPr/>
      </dsp:nvSpPr>
      <dsp:spPr>
        <a:xfrm>
          <a:off x="435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Paced summarization</a:t>
          </a:r>
        </a:p>
      </dsp:txBody>
      <dsp:txXfrm>
        <a:off x="4357800" y="2536272"/>
        <a:ext cx="1800000" cy="720000"/>
      </dsp:txXfrm>
    </dsp:sp>
    <dsp:sp modelId="{33B89EDA-3FC4-4DCA-AEBC-B20115571EF5}">
      <dsp:nvSpPr>
        <dsp:cNvPr id="0" name=""/>
        <dsp:cNvSpPr/>
      </dsp:nvSpPr>
      <dsp:spPr>
        <a:xfrm>
          <a:off x="6823800" y="1096271"/>
          <a:ext cx="1098000" cy="1098000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9BB32-3A0C-4E51-A3DC-80F14223CA34}">
      <dsp:nvSpPr>
        <dsp:cNvPr id="0" name=""/>
        <dsp:cNvSpPr/>
      </dsp:nvSpPr>
      <dsp:spPr>
        <a:xfrm>
          <a:off x="7057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47902-022B-43E9-A6DD-6A625E74DD94}">
      <dsp:nvSpPr>
        <dsp:cNvPr id="0" name=""/>
        <dsp:cNvSpPr/>
      </dsp:nvSpPr>
      <dsp:spPr>
        <a:xfrm>
          <a:off x="6472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Ping feature</a:t>
          </a:r>
        </a:p>
      </dsp:txBody>
      <dsp:txXfrm>
        <a:off x="6472800" y="2536272"/>
        <a:ext cx="1800000" cy="720000"/>
      </dsp:txXfrm>
    </dsp:sp>
    <dsp:sp modelId="{71474D60-2955-4DBB-B22B-A49386D8CD42}">
      <dsp:nvSpPr>
        <dsp:cNvPr id="0" name=""/>
        <dsp:cNvSpPr/>
      </dsp:nvSpPr>
      <dsp:spPr>
        <a:xfrm>
          <a:off x="8938800" y="1096271"/>
          <a:ext cx="1098000" cy="109800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E8D4F-573A-4E22-8A15-C55804AD1DF4}">
      <dsp:nvSpPr>
        <dsp:cNvPr id="0" name=""/>
        <dsp:cNvSpPr/>
      </dsp:nvSpPr>
      <dsp:spPr>
        <a:xfrm>
          <a:off x="917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B8CD1-BF97-441E-BDD6-353F249C3F61}">
      <dsp:nvSpPr>
        <dsp:cNvPr id="0" name=""/>
        <dsp:cNvSpPr/>
      </dsp:nvSpPr>
      <dsp:spPr>
        <a:xfrm>
          <a:off x="858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Dynamic font</a:t>
          </a:r>
        </a:p>
      </dsp:txBody>
      <dsp:txXfrm>
        <a:off x="8587800" y="253627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8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2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3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9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0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5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7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18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washington.edu/tft/a11ylog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A1991-D3A9-DD96-A20A-80D7A2CDB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52" y="2318362"/>
            <a:ext cx="10673646" cy="1340492"/>
          </a:xfrm>
        </p:spPr>
        <p:txBody>
          <a:bodyPr anchor="b">
            <a:noAutofit/>
          </a:bodyPr>
          <a:lstStyle/>
          <a:p>
            <a:r>
              <a:rPr lang="en-US" sz="6600">
                <a:solidFill>
                  <a:schemeClr val="tx2"/>
                </a:solidFill>
                <a:cs typeface="Calibri Light"/>
              </a:rPr>
              <a:t>IncluScript.ai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BA4B-D183-D045-333C-01C8F9074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  <a:cs typeface="Calibri"/>
              </a:rPr>
              <a:t>Accessibility &amp; Education Hack</a:t>
            </a:r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colorful icons on a black background&#10;&#10;Description automatically generated">
            <a:extLst>
              <a:ext uri="{FF2B5EF4-FFF2-40B4-BE49-F238E27FC236}">
                <a16:creationId xmlns:a16="http://schemas.microsoft.com/office/drawing/2014/main" id="{FCF55946-DE4D-8D8E-0962-3C2A2358E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992" r="207" b="51037"/>
          <a:stretch/>
        </p:blipFill>
        <p:spPr>
          <a:xfrm>
            <a:off x="3553136" y="588849"/>
            <a:ext cx="5046204" cy="13619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E97AC4D-9E16-1F90-09C7-934DDEAE8278}"/>
              </a:ext>
            </a:extLst>
          </p:cNvPr>
          <p:cNvSpPr txBox="1">
            <a:spLocks/>
          </p:cNvSpPr>
          <p:nvPr/>
        </p:nvSpPr>
        <p:spPr>
          <a:xfrm>
            <a:off x="1055715" y="2342485"/>
            <a:ext cx="10083712" cy="1310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tx2"/>
                </a:solidFill>
                <a:cs typeface="Calibri Light"/>
              </a:rPr>
              <a:t>Inclusive.ai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CB9E6E-6189-9C17-7198-A39D96F05ECD}"/>
              </a:ext>
            </a:extLst>
          </p:cNvPr>
          <p:cNvSpPr txBox="1">
            <a:spLocks/>
          </p:cNvSpPr>
          <p:nvPr/>
        </p:nvSpPr>
        <p:spPr>
          <a:xfrm>
            <a:off x="768705" y="2323421"/>
            <a:ext cx="10270524" cy="1335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tx2"/>
                </a:solidFill>
                <a:cs typeface="Calibri Light"/>
              </a:rPr>
              <a:t>Transcript.ai</a:t>
            </a:r>
          </a:p>
        </p:txBody>
      </p:sp>
    </p:spTree>
    <p:extLst>
      <p:ext uri="{BB962C8B-B14F-4D97-AF65-F5344CB8AC3E}">
        <p14:creationId xmlns:p14="http://schemas.microsoft.com/office/powerpoint/2010/main" val="3248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A4B93-EE95-871D-1E96-C90572B9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Features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93913F-2550-125C-7311-06F2B3467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34736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90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3-09-16 at 5.09.50 PM">
            <a:hlinkClick r:id="" action="ppaction://media"/>
            <a:extLst>
              <a:ext uri="{FF2B5EF4-FFF2-40B4-BE49-F238E27FC236}">
                <a16:creationId xmlns:a16="http://schemas.microsoft.com/office/drawing/2014/main" id="{D3B710F9-37E5-0DBA-22C9-484906DCF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233" y="73336"/>
            <a:ext cx="10259534" cy="66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7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6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IncluScript.ai</vt:lpstr>
      <vt:lpstr>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2023-09-16T22:05:45Z</dcterms:created>
  <dcterms:modified xsi:type="dcterms:W3CDTF">2023-09-17T10:28:12Z</dcterms:modified>
</cp:coreProperties>
</file>